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9" r:id="rId3"/>
    <p:sldId id="283" r:id="rId4"/>
    <p:sldId id="281" r:id="rId5"/>
    <p:sldId id="272" r:id="rId6"/>
    <p:sldId id="284" r:id="rId7"/>
    <p:sldId id="263" r:id="rId8"/>
    <p:sldId id="285" r:id="rId9"/>
    <p:sldId id="268" r:id="rId10"/>
    <p:sldId id="274" r:id="rId11"/>
    <p:sldId id="27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6A6B-28B1-4A5E-B54F-9A21AB188E1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25A5-9EF1-47D3-84E7-D4DB4FB27D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6A6B-28B1-4A5E-B54F-9A21AB188E1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25A5-9EF1-47D3-84E7-D4DB4FB27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6A6B-28B1-4A5E-B54F-9A21AB188E1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25A5-9EF1-47D3-84E7-D4DB4FB27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6A6B-28B1-4A5E-B54F-9A21AB188E1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25A5-9EF1-47D3-84E7-D4DB4FB27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6A6B-28B1-4A5E-B54F-9A21AB188E1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25A5-9EF1-47D3-84E7-D4DB4FB27D2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6A6B-28B1-4A5E-B54F-9A21AB188E1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25A5-9EF1-47D3-84E7-D4DB4FB27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6A6B-28B1-4A5E-B54F-9A21AB188E1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25A5-9EF1-47D3-84E7-D4DB4FB27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6A6B-28B1-4A5E-B54F-9A21AB188E1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25A5-9EF1-47D3-84E7-D4DB4FB27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6A6B-28B1-4A5E-B54F-9A21AB188E1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25A5-9EF1-47D3-84E7-D4DB4FB27D2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6A6B-28B1-4A5E-B54F-9A21AB188E1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25A5-9EF1-47D3-84E7-D4DB4FB27D2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86A6B-28B1-4A5E-B54F-9A21AB188E1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F25A5-9EF1-47D3-84E7-D4DB4FB27D2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9F86A6B-28B1-4A5E-B54F-9A21AB188E1B}" type="datetimeFigureOut">
              <a:rPr lang="ru-RU" smtClean="0"/>
              <a:t>12.11.2025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9A5F25A5-9EF1-47D3-84E7-D4DB4FB27D22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fif"/><Relationship Id="rId4" Type="http://schemas.openxmlformats.org/officeDocument/2006/relationships/image" Target="../media/image14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15" y="1988840"/>
            <a:ext cx="7992888" cy="282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97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270" y="620688"/>
            <a:ext cx="7542584" cy="3960836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" y="0"/>
            <a:ext cx="1259632" cy="89050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33232" y="188640"/>
            <a:ext cx="7718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у наших деток будет красивый и безопасный забор! </a:t>
            </a:r>
          </a:p>
          <a:p>
            <a:r>
              <a:rPr lang="ru-RU" dirty="0"/>
              <a:t> 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638597"/>
            <a:ext cx="2843808" cy="21328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665219"/>
            <a:ext cx="2808312" cy="21062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009" y="4682035"/>
            <a:ext cx="2763469" cy="20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624"/>
            <a:ext cx="7499350" cy="2497283"/>
          </a:xfrm>
        </p:spPr>
      </p:pic>
      <p:sp>
        <p:nvSpPr>
          <p:cNvPr id="4" name="object 3"/>
          <p:cNvSpPr txBox="1">
            <a:spLocks noGrp="1"/>
          </p:cNvSpPr>
          <p:nvPr>
            <p:ph type="title"/>
          </p:nvPr>
        </p:nvSpPr>
        <p:spPr>
          <a:xfrm>
            <a:off x="1835696" y="3501008"/>
            <a:ext cx="7498080" cy="114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85390" algn="l"/>
              </a:tabLst>
            </a:pPr>
            <a:r>
              <a:rPr sz="4800" spc="-10" dirty="0"/>
              <a:t>Спасибо</a:t>
            </a:r>
            <a:r>
              <a:rPr sz="4800" dirty="0"/>
              <a:t>	за</a:t>
            </a:r>
            <a:r>
              <a:rPr sz="4800" spc="-15" dirty="0"/>
              <a:t> </a:t>
            </a:r>
            <a:r>
              <a:rPr sz="4800" spc="-10" dirty="0"/>
              <a:t>внимание!</a:t>
            </a:r>
            <a:endParaRPr sz="4800" dirty="0"/>
          </a:p>
        </p:txBody>
      </p:sp>
    </p:spTree>
    <p:extLst>
      <p:ext uri="{BB962C8B-B14F-4D97-AF65-F5344CB8AC3E}">
        <p14:creationId xmlns:p14="http://schemas.microsoft.com/office/powerpoint/2010/main" val="209832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6" y="764704"/>
            <a:ext cx="4363519" cy="27226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4"/>
          <a:stretch/>
        </p:blipFill>
        <p:spPr>
          <a:xfrm>
            <a:off x="4739538" y="764704"/>
            <a:ext cx="4252577" cy="27363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36934"/>
            <a:ext cx="4317483" cy="254792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911" y="3736934"/>
            <a:ext cx="4331204" cy="25479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735" y="2973016"/>
            <a:ext cx="1493706" cy="105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5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7975537" cy="4752528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0234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Состав </a:t>
            </a:r>
            <a:r>
              <a:rPr lang="ru-RU" dirty="0"/>
              <a:t>и</a:t>
            </a:r>
            <a:r>
              <a:rPr lang="ru-RU" dirty="0" smtClean="0"/>
              <a:t>нициативной группы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447800"/>
            <a:ext cx="7992888" cy="5149552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/>
              <a:t>Дворецкая</a:t>
            </a:r>
            <a:r>
              <a:rPr lang="ru-RU" b="1" i="1" dirty="0"/>
              <a:t> Вера </a:t>
            </a:r>
            <a:r>
              <a:rPr lang="ru-RU" b="1" i="1" dirty="0" smtClean="0"/>
              <a:t>Викторовна </a:t>
            </a:r>
            <a:r>
              <a:rPr lang="ru-RU" i="1" dirty="0" smtClean="0"/>
              <a:t>– </a:t>
            </a:r>
            <a:r>
              <a:rPr lang="ru-RU" b="1" i="1" dirty="0" smtClean="0"/>
              <a:t>руководитель инициативной группы</a:t>
            </a:r>
            <a:endParaRPr lang="ru-RU" b="1" dirty="0"/>
          </a:p>
          <a:p>
            <a:r>
              <a:rPr lang="ru-RU" i="1" dirty="0"/>
              <a:t>Державин Виталий Владимирович</a:t>
            </a:r>
            <a:endParaRPr lang="ru-RU" dirty="0"/>
          </a:p>
          <a:p>
            <a:r>
              <a:rPr lang="ru-RU" i="1" dirty="0"/>
              <a:t>Короб Ирина Петровна</a:t>
            </a:r>
            <a:endParaRPr lang="ru-RU" dirty="0"/>
          </a:p>
          <a:p>
            <a:r>
              <a:rPr lang="ru-RU" i="1" dirty="0"/>
              <a:t>Коршунова Анна Петровна</a:t>
            </a:r>
            <a:endParaRPr lang="ru-RU" dirty="0"/>
          </a:p>
          <a:p>
            <a:r>
              <a:rPr lang="ru-RU" i="1" dirty="0"/>
              <a:t>Крапивин Николай Викторович</a:t>
            </a:r>
            <a:endParaRPr lang="ru-RU" dirty="0"/>
          </a:p>
          <a:p>
            <a:r>
              <a:rPr lang="ru-RU" i="1" dirty="0" err="1"/>
              <a:t>Малаев</a:t>
            </a:r>
            <a:r>
              <a:rPr lang="ru-RU" i="1" dirty="0"/>
              <a:t> Александр Анатольевич</a:t>
            </a:r>
            <a:endParaRPr lang="ru-RU" dirty="0"/>
          </a:p>
          <a:p>
            <a:r>
              <a:rPr lang="ru-RU" i="1" dirty="0" err="1"/>
              <a:t>Мусухина</a:t>
            </a:r>
            <a:r>
              <a:rPr lang="ru-RU" i="1" dirty="0"/>
              <a:t> Анна Владимировна</a:t>
            </a:r>
            <a:endParaRPr lang="ru-RU" dirty="0"/>
          </a:p>
          <a:p>
            <a:r>
              <a:rPr lang="ru-RU" i="1" dirty="0"/>
              <a:t>Панов Степан Андреевич</a:t>
            </a:r>
            <a:endParaRPr lang="ru-RU" dirty="0"/>
          </a:p>
          <a:p>
            <a:r>
              <a:rPr lang="ru-RU" i="1" dirty="0" err="1"/>
              <a:t>Прутовых</a:t>
            </a:r>
            <a:r>
              <a:rPr lang="ru-RU" i="1" dirty="0"/>
              <a:t> Татьяна Анатольевна</a:t>
            </a:r>
            <a:endParaRPr lang="ru-RU" dirty="0"/>
          </a:p>
          <a:p>
            <a:r>
              <a:rPr lang="ru-RU" i="1" dirty="0" err="1"/>
              <a:t>Хван</a:t>
            </a:r>
            <a:r>
              <a:rPr lang="ru-RU" i="1" dirty="0"/>
              <a:t> Ольга Сергеевна</a:t>
            </a:r>
            <a:endParaRPr lang="ru-RU" dirty="0"/>
          </a:p>
          <a:p>
            <a:r>
              <a:rPr lang="ru-RU" i="1" dirty="0"/>
              <a:t>Чернявская Кристина Валерьевна</a:t>
            </a:r>
            <a:endParaRPr lang="ru-RU" dirty="0"/>
          </a:p>
          <a:p>
            <a:r>
              <a:rPr lang="ru-RU" i="1" dirty="0"/>
              <a:t>Юрьева Светлана Евгеньевна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933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Инициативный проект </a:t>
            </a:r>
            <a:br>
              <a:rPr lang="ru-RU" b="1" dirty="0" smtClean="0"/>
            </a:br>
            <a:r>
              <a:rPr lang="ru-RU" b="1" dirty="0" smtClean="0"/>
              <a:t>«Новое ограждение – лучшая безопасность!»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19" y="2486677"/>
            <a:ext cx="3637970" cy="36451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492896"/>
            <a:ext cx="3851977" cy="363272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73819" y="6131843"/>
            <a:ext cx="7718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у наших деток будет красивый и безопасный забор!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153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В рамках реализации проекта планируется осуществить: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подготовительные </a:t>
            </a:r>
            <a:r>
              <a:rPr lang="ru-RU" dirty="0"/>
              <a:t>работы (вырубка кустарников, валка деревьев)</a:t>
            </a:r>
          </a:p>
          <a:p>
            <a:r>
              <a:rPr lang="ru-RU" dirty="0" smtClean="0"/>
              <a:t>демонтаж </a:t>
            </a:r>
            <a:r>
              <a:rPr lang="ru-RU" dirty="0"/>
              <a:t>металлических ограждений;</a:t>
            </a:r>
          </a:p>
          <a:p>
            <a:r>
              <a:rPr lang="ru-RU" dirty="0" smtClean="0"/>
              <a:t>монтаж </a:t>
            </a:r>
            <a:r>
              <a:rPr lang="ru-RU" dirty="0"/>
              <a:t>ограждения (установка металлических столбов, устройство заграждений из готовых металлических решетчатых панелей, навеска ворот распашных, устройство калиток)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305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9817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Общая стоимость реализации инициативного </a:t>
            </a:r>
            <a:r>
              <a:rPr lang="ru-RU" sz="2800" b="1" dirty="0" smtClean="0"/>
              <a:t>проекта «Новое ограждение – лучшая безопасность!»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361184"/>
              </p:ext>
            </p:extLst>
          </p:nvPr>
        </p:nvGraphicFramePr>
        <p:xfrm>
          <a:off x="1259633" y="1772817"/>
          <a:ext cx="7488832" cy="504433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79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5778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5957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14199">
                <a:tc>
                  <a:txBody>
                    <a:bodyPr/>
                    <a:lstStyle/>
                    <a:p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Виды источников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</a:p>
                    <a:p>
                      <a:pPr algn="ctr"/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рублей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kumimoji="0" lang="ru-RU" sz="14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r>
                        <a:rPr kumimoji="0"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расходов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782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93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Местный бюджет (не менее 8 % от стоимости инициативного проекта)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292,07685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6598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Граждане – инициативные платежи (не менее 4 % </a:t>
                      </a:r>
                      <a:b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стоимости инициативного проекта)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146,03800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8202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 лица (за исключением поступлений </a:t>
                      </a:r>
                      <a:b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предприятий и организаций муниципальной, государственной форм собственности), индивидуальные предприниматели – инициативные платежи*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292,07600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6057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Иные межбюджетные трансферты бюджету муниципального образования Красноярского края на осуществление расходов, направленных на реализацию мероприятий по поддержке местных инициатив (не более 80 % от стоимости </a:t>
                      </a:r>
                      <a:b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kumimoji="0"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инициативного проекта)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2 920,75000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728589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3 650,944085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0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632848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Вклад юридических лиц, индивидуальных предпринимателей</a:t>
            </a:r>
            <a:r>
              <a:rPr lang="ru-RU" sz="3200" dirty="0">
                <a:effectLst/>
              </a:rPr>
              <a:t>:</a:t>
            </a:r>
            <a:br>
              <a:rPr lang="ru-RU" sz="3200" dirty="0">
                <a:effectLst/>
              </a:rPr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467135"/>
              </p:ext>
            </p:extLst>
          </p:nvPr>
        </p:nvGraphicFramePr>
        <p:xfrm>
          <a:off x="1115616" y="1340768"/>
          <a:ext cx="7848871" cy="24698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0343"/>
                <a:gridCol w="5465398"/>
                <a:gridCol w="1833130"/>
              </a:tblGrid>
              <a:tr h="10801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№ п/п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Наименование юридических лиц,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индивидуальных предпринимателей*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Денежный вклад,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тыс. рублей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  <a:tr h="463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  <a:tr h="46324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Филиал АО «ЭН+ГЕНЕРАЦИЯ» «КРАСНОЯРСКАЯ ГЭС»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 292,07600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  <a:tr h="4632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Итого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292,07600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370" marR="39370" marT="0" marB="0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74007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6813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312092"/>
            <a:ext cx="4093051" cy="306978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31" y="188640"/>
            <a:ext cx="4021043" cy="30157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399" y="180086"/>
            <a:ext cx="4032448" cy="30243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40" y="3321759"/>
            <a:ext cx="4093051" cy="306978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19" y="2852936"/>
            <a:ext cx="1618161" cy="114396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125814" y="6381328"/>
            <a:ext cx="77186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Пусть у наших деток будет красивый и безопасный забор! </a:t>
            </a: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6905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397</TotalTime>
  <Words>256</Words>
  <Application>Microsoft Office PowerPoint</Application>
  <PresentationFormat>Экран (4:3)</PresentationFormat>
  <Paragraphs>69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Презентация PowerPoint</vt:lpstr>
      <vt:lpstr>Презентация PowerPoint</vt:lpstr>
      <vt:lpstr>Презентация PowerPoint</vt:lpstr>
      <vt:lpstr>Состав инициативной группы</vt:lpstr>
      <vt:lpstr>Инициативный проект  «Новое ограждение – лучшая безопасность!»</vt:lpstr>
      <vt:lpstr>В рамках реализации проекта планируется осуществить: </vt:lpstr>
      <vt:lpstr>Общая стоимость реализации инициативного проекта «Новое ограждение – лучшая безопасность!»  </vt:lpstr>
      <vt:lpstr>Вклад юридических лиц, индивидуальных предпринимателей: 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28</cp:revision>
  <dcterms:created xsi:type="dcterms:W3CDTF">2025-10-20T08:04:18Z</dcterms:created>
  <dcterms:modified xsi:type="dcterms:W3CDTF">2025-11-12T04:38:39Z</dcterms:modified>
</cp:coreProperties>
</file>